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797675" cy="9928225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92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nstead, Mona Beate Dale" userId="c140a278-379e-4004-8237-9d2f0f03718a" providerId="ADAL" clId="{EB989723-C429-4D86-9E38-137F1611F91F}"/>
    <pc:docChg chg="custSel modSld">
      <pc:chgData name="Gunstead, Mona Beate Dale" userId="c140a278-379e-4004-8237-9d2f0f03718a" providerId="ADAL" clId="{EB989723-C429-4D86-9E38-137F1611F91F}" dt="2023-09-29T07:14:39.069" v="97" actId="14100"/>
      <pc:docMkLst>
        <pc:docMk/>
      </pc:docMkLst>
      <pc:sldChg chg="modSp mod">
        <pc:chgData name="Gunstead, Mona Beate Dale" userId="c140a278-379e-4004-8237-9d2f0f03718a" providerId="ADAL" clId="{EB989723-C429-4D86-9E38-137F1611F91F}" dt="2023-09-29T07:14:39.069" v="97" actId="14100"/>
        <pc:sldMkLst>
          <pc:docMk/>
          <pc:sldMk cId="2857055700" sldId="257"/>
        </pc:sldMkLst>
        <pc:spChg chg="mod">
          <ac:chgData name="Gunstead, Mona Beate Dale" userId="c140a278-379e-4004-8237-9d2f0f03718a" providerId="ADAL" clId="{EB989723-C429-4D86-9E38-137F1611F91F}" dt="2023-09-29T07:13:48.469" v="38" actId="20577"/>
          <ac:spMkLst>
            <pc:docMk/>
            <pc:sldMk cId="2857055700" sldId="257"/>
            <ac:spMk id="8" creationId="{00000000-0000-0000-0000-000000000000}"/>
          </ac:spMkLst>
        </pc:spChg>
        <pc:spChg chg="mod">
          <ac:chgData name="Gunstead, Mona Beate Dale" userId="c140a278-379e-4004-8237-9d2f0f03718a" providerId="ADAL" clId="{EB989723-C429-4D86-9E38-137F1611F91F}" dt="2023-09-29T07:14:39.069" v="97" actId="14100"/>
          <ac:spMkLst>
            <pc:docMk/>
            <pc:sldMk cId="2857055700" sldId="257"/>
            <ac:spMk id="9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1784F-7D7E-44FC-B7A0-44990A77CE6D}" type="datetimeFigureOut">
              <a:rPr lang="nb-NO" smtClean="0"/>
              <a:t>29.09.2023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07650-F8CE-4B7C-ACCF-65BDD467690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47308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1784F-7D7E-44FC-B7A0-44990A77CE6D}" type="datetimeFigureOut">
              <a:rPr lang="nb-NO" smtClean="0"/>
              <a:t>29.09.2023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07650-F8CE-4B7C-ACCF-65BDD467690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96103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1784F-7D7E-44FC-B7A0-44990A77CE6D}" type="datetimeFigureOut">
              <a:rPr lang="nb-NO" smtClean="0"/>
              <a:t>29.09.2023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07650-F8CE-4B7C-ACCF-65BDD467690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35541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1784F-7D7E-44FC-B7A0-44990A77CE6D}" type="datetimeFigureOut">
              <a:rPr lang="nb-NO" smtClean="0"/>
              <a:t>29.09.2023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07650-F8CE-4B7C-ACCF-65BDD467690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65094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1784F-7D7E-44FC-B7A0-44990A77CE6D}" type="datetimeFigureOut">
              <a:rPr lang="nb-NO" smtClean="0"/>
              <a:t>29.09.2023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07650-F8CE-4B7C-ACCF-65BDD467690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8242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1784F-7D7E-44FC-B7A0-44990A77CE6D}" type="datetimeFigureOut">
              <a:rPr lang="nb-NO" smtClean="0"/>
              <a:t>29.09.2023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07650-F8CE-4B7C-ACCF-65BDD467690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92227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1784F-7D7E-44FC-B7A0-44990A77CE6D}" type="datetimeFigureOut">
              <a:rPr lang="nb-NO" smtClean="0"/>
              <a:t>29.09.2023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07650-F8CE-4B7C-ACCF-65BDD467690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56758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1784F-7D7E-44FC-B7A0-44990A77CE6D}" type="datetimeFigureOut">
              <a:rPr lang="nb-NO" smtClean="0"/>
              <a:t>29.09.2023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07650-F8CE-4B7C-ACCF-65BDD467690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68296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1784F-7D7E-44FC-B7A0-44990A77CE6D}" type="datetimeFigureOut">
              <a:rPr lang="nb-NO" smtClean="0"/>
              <a:t>29.09.2023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07650-F8CE-4B7C-ACCF-65BDD467690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25266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1784F-7D7E-44FC-B7A0-44990A77CE6D}" type="datetimeFigureOut">
              <a:rPr lang="nb-NO" smtClean="0"/>
              <a:t>29.09.2023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07650-F8CE-4B7C-ACCF-65BDD467690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15087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1784F-7D7E-44FC-B7A0-44990A77CE6D}" type="datetimeFigureOut">
              <a:rPr lang="nb-NO" smtClean="0"/>
              <a:t>29.09.2023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07650-F8CE-4B7C-ACCF-65BDD467690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64416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1784F-7D7E-44FC-B7A0-44990A77CE6D}" type="datetimeFigureOut">
              <a:rPr lang="nb-NO" smtClean="0"/>
              <a:t>29.09.2023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07650-F8CE-4B7C-ACCF-65BDD467690F}" type="slidenum">
              <a:rPr lang="nb-NO" smtClean="0"/>
              <a:t>‹#›</a:t>
            </a:fld>
            <a:endParaRPr lang="nb-NO"/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E674CDC1-31C0-5F39-2CCC-79B2EF4F3ED0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0" y="6705600"/>
            <a:ext cx="1177925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nb-NO" sz="1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Følsomhet Intern (gul)</a:t>
            </a:r>
          </a:p>
        </p:txBody>
      </p:sp>
    </p:spTree>
    <p:extLst>
      <p:ext uri="{BB962C8B-B14F-4D97-AF65-F5344CB8AC3E}">
        <p14:creationId xmlns:p14="http://schemas.microsoft.com/office/powerpoint/2010/main" val="1049099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384" y="1075248"/>
            <a:ext cx="6070967" cy="3744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Sylinder 1"/>
          <p:cNvSpPr txBox="1"/>
          <p:nvPr/>
        </p:nvSpPr>
        <p:spPr>
          <a:xfrm>
            <a:off x="2899134" y="333096"/>
            <a:ext cx="3238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/>
              <a:t>Redigering av egenandel</a:t>
            </a:r>
          </a:p>
        </p:txBody>
      </p:sp>
      <p:cxnSp>
        <p:nvCxnSpPr>
          <p:cNvPr id="4" name="Rett pil 3"/>
          <p:cNvCxnSpPr>
            <a:stCxn id="5" idx="0"/>
          </p:cNvCxnSpPr>
          <p:nvPr/>
        </p:nvCxnSpPr>
        <p:spPr>
          <a:xfrm flipH="1" flipV="1">
            <a:off x="2555776" y="2852936"/>
            <a:ext cx="288032" cy="294994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Avrundet rektangel 4"/>
          <p:cNvSpPr/>
          <p:nvPr/>
        </p:nvSpPr>
        <p:spPr>
          <a:xfrm>
            <a:off x="2159732" y="5802883"/>
            <a:ext cx="136815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/>
              <a:t>Hent pasient ved å taste inn personnummer</a:t>
            </a:r>
          </a:p>
        </p:txBody>
      </p:sp>
      <p:sp>
        <p:nvSpPr>
          <p:cNvPr id="23" name="Avrundet rektangel 22"/>
          <p:cNvSpPr/>
          <p:nvPr/>
        </p:nvSpPr>
        <p:spPr>
          <a:xfrm>
            <a:off x="4006740" y="5782752"/>
            <a:ext cx="136815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/>
              <a:t>Klikk så på «Rediger egenandel» </a:t>
            </a:r>
          </a:p>
        </p:txBody>
      </p:sp>
      <p:cxnSp>
        <p:nvCxnSpPr>
          <p:cNvPr id="25" name="Rett pil 24"/>
          <p:cNvCxnSpPr>
            <a:cxnSpLocks/>
          </p:cNvCxnSpPr>
          <p:nvPr/>
        </p:nvCxnSpPr>
        <p:spPr>
          <a:xfrm flipH="1" flipV="1">
            <a:off x="4627007" y="3627309"/>
            <a:ext cx="57612" cy="206572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ett pil 25"/>
          <p:cNvCxnSpPr>
            <a:stCxn id="5" idx="0"/>
          </p:cNvCxnSpPr>
          <p:nvPr/>
        </p:nvCxnSpPr>
        <p:spPr>
          <a:xfrm flipV="1">
            <a:off x="2843808" y="2852936"/>
            <a:ext cx="432048" cy="294994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ktangel 2"/>
          <p:cNvSpPr/>
          <p:nvPr/>
        </p:nvSpPr>
        <p:spPr>
          <a:xfrm>
            <a:off x="1539013" y="1408483"/>
            <a:ext cx="288032" cy="14401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2365388"/>
            <a:ext cx="1703395" cy="1266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Avrundet rektangel 12"/>
          <p:cNvSpPr/>
          <p:nvPr/>
        </p:nvSpPr>
        <p:spPr>
          <a:xfrm>
            <a:off x="6732240" y="5787418"/>
            <a:ext cx="136815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/>
              <a:t>Rediger selv </a:t>
            </a:r>
            <a:r>
              <a:rPr lang="nb-NO" sz="1200"/>
              <a:t>om det </a:t>
            </a:r>
            <a:r>
              <a:rPr lang="nb-NO" sz="1200" dirty="0"/>
              <a:t>står 0 i egenandel</a:t>
            </a:r>
          </a:p>
        </p:txBody>
      </p:sp>
      <p:cxnSp>
        <p:nvCxnSpPr>
          <p:cNvPr id="8" name="Rett pil 7"/>
          <p:cNvCxnSpPr>
            <a:cxnSpLocks/>
          </p:cNvCxnSpPr>
          <p:nvPr/>
        </p:nvCxnSpPr>
        <p:spPr>
          <a:xfrm flipH="1" flipV="1">
            <a:off x="7308304" y="3695300"/>
            <a:ext cx="72008" cy="1997729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4491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06" y="3339769"/>
            <a:ext cx="4343400" cy="287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Avrundet rektangel 6"/>
          <p:cNvSpPr/>
          <p:nvPr/>
        </p:nvSpPr>
        <p:spPr>
          <a:xfrm>
            <a:off x="6023620" y="3825044"/>
            <a:ext cx="136815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/>
              <a:t>Huk av for «Fakturering eget HF» </a:t>
            </a:r>
          </a:p>
        </p:txBody>
      </p:sp>
      <p:sp>
        <p:nvSpPr>
          <p:cNvPr id="8" name="Avrundet rektangel 7"/>
          <p:cNvSpPr/>
          <p:nvPr/>
        </p:nvSpPr>
        <p:spPr>
          <a:xfrm>
            <a:off x="1403648" y="1124744"/>
            <a:ext cx="5616624" cy="150865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200" dirty="0"/>
              <a:t>Slik endres pasientens egenandelsbeløp ved tilrettelagt transport. </a:t>
            </a:r>
          </a:p>
          <a:p>
            <a:endParaRPr lang="nb-NO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dirty="0"/>
              <a:t>Huk av for «fakturering eget HF»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dirty="0"/>
              <a:t>Skriv inn avdelingens kostnadssted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dirty="0"/>
              <a:t>Ikke skriv annen fritekst i begrunnelsesfeltet</a:t>
            </a:r>
          </a:p>
        </p:txBody>
      </p:sp>
      <p:sp>
        <p:nvSpPr>
          <p:cNvPr id="9" name="Avrundet rektangel 8"/>
          <p:cNvSpPr/>
          <p:nvPr/>
        </p:nvSpPr>
        <p:spPr>
          <a:xfrm>
            <a:off x="6084168" y="5074730"/>
            <a:ext cx="136815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/>
              <a:t>Skriv avdelingens kostnadssted – kun tall</a:t>
            </a:r>
          </a:p>
        </p:txBody>
      </p:sp>
      <p:cxnSp>
        <p:nvCxnSpPr>
          <p:cNvPr id="10" name="Rett pil 9"/>
          <p:cNvCxnSpPr>
            <a:cxnSpLocks/>
          </p:cNvCxnSpPr>
          <p:nvPr/>
        </p:nvCxnSpPr>
        <p:spPr>
          <a:xfrm flipH="1" flipV="1">
            <a:off x="2645455" y="4175538"/>
            <a:ext cx="3294697" cy="954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ett pil 21"/>
          <p:cNvCxnSpPr>
            <a:cxnSpLocks/>
          </p:cNvCxnSpPr>
          <p:nvPr/>
        </p:nvCxnSpPr>
        <p:spPr>
          <a:xfrm flipH="1">
            <a:off x="4955106" y="5380893"/>
            <a:ext cx="1068514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kstSylinder 1"/>
          <p:cNvSpPr txBox="1"/>
          <p:nvPr/>
        </p:nvSpPr>
        <p:spPr>
          <a:xfrm>
            <a:off x="1115616" y="281641"/>
            <a:ext cx="65632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dirty="0"/>
              <a:t>Endring av egenandel ved transport uten medisinsk behov</a:t>
            </a:r>
          </a:p>
        </p:txBody>
      </p:sp>
    </p:spTree>
    <p:extLst>
      <p:ext uri="{BB962C8B-B14F-4D97-AF65-F5344CB8AC3E}">
        <p14:creationId xmlns:p14="http://schemas.microsoft.com/office/powerpoint/2010/main" val="2857055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2016</TotalTime>
  <Words>73</Words>
  <Application>Microsoft Office PowerPoint</Application>
  <PresentationFormat>Skjermfremvisning (4:3)</PresentationFormat>
  <Paragraphs>12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Office-tema</vt:lpstr>
      <vt:lpstr>PowerPoint-presentasjon</vt:lpstr>
      <vt:lpstr>PowerPoint-presentasjon</vt:lpstr>
    </vt:vector>
  </TitlesOfParts>
  <Company>Helse Vest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Mona Beate Dale Gunstead</dc:creator>
  <cp:lastModifiedBy>Gunstead, Mona Beate Dale</cp:lastModifiedBy>
  <cp:revision>34</cp:revision>
  <cp:lastPrinted>2014-06-12T14:11:47Z</cp:lastPrinted>
  <dcterms:created xsi:type="dcterms:W3CDTF">2013-03-22T07:11:14Z</dcterms:created>
  <dcterms:modified xsi:type="dcterms:W3CDTF">2023-09-29T07:14:39Z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c3ffc1c-ef00-4620-9c2f-7d9c1597774b_Enabled">
    <vt:lpwstr>true</vt:lpwstr>
  </property>
  <property fmtid="{D5CDD505-2E9C-101B-9397-08002B2CF9AE}" pid="3" name="MSIP_Label_0c3ffc1c-ef00-4620-9c2f-7d9c1597774b_SetDate">
    <vt:lpwstr>2023-09-29T06:30:02Z</vt:lpwstr>
  </property>
  <property fmtid="{D5CDD505-2E9C-101B-9397-08002B2CF9AE}" pid="4" name="MSIP_Label_0c3ffc1c-ef00-4620-9c2f-7d9c1597774b_Method">
    <vt:lpwstr>Standard</vt:lpwstr>
  </property>
  <property fmtid="{D5CDD505-2E9C-101B-9397-08002B2CF9AE}" pid="5" name="MSIP_Label_0c3ffc1c-ef00-4620-9c2f-7d9c1597774b_Name">
    <vt:lpwstr>Intern</vt:lpwstr>
  </property>
  <property fmtid="{D5CDD505-2E9C-101B-9397-08002B2CF9AE}" pid="6" name="MSIP_Label_0c3ffc1c-ef00-4620-9c2f-7d9c1597774b_SiteId">
    <vt:lpwstr>bdcbe535-f3cf-49f5-8a6a-fb6d98dc7837</vt:lpwstr>
  </property>
  <property fmtid="{D5CDD505-2E9C-101B-9397-08002B2CF9AE}" pid="7" name="MSIP_Label_0c3ffc1c-ef00-4620-9c2f-7d9c1597774b_ActionId">
    <vt:lpwstr>7a0ae9b6-4784-4e54-852e-9c896a1bf51a</vt:lpwstr>
  </property>
  <property fmtid="{D5CDD505-2E9C-101B-9397-08002B2CF9AE}" pid="8" name="MSIP_Label_0c3ffc1c-ef00-4620-9c2f-7d9c1597774b_ContentBits">
    <vt:lpwstr>2</vt:lpwstr>
  </property>
  <property fmtid="{D5CDD505-2E9C-101B-9397-08002B2CF9AE}" pid="9" name="ClassificationContentMarkingFooterLocations">
    <vt:lpwstr>Office-tema:8</vt:lpwstr>
  </property>
  <property fmtid="{D5CDD505-2E9C-101B-9397-08002B2CF9AE}" pid="10" name="ClassificationContentMarkingFooterText">
    <vt:lpwstr>Følsomhet Intern (gul)</vt:lpwstr>
  </property>
</Properties>
</file>